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0A65-7A32-4551-94E6-39E009CC7190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FC5A7-3BDA-4A83-8E7E-C3A684434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950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0A65-7A32-4551-94E6-39E009CC7190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FC5A7-3BDA-4A83-8E7E-C3A684434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94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0A65-7A32-4551-94E6-39E009CC7190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FC5A7-3BDA-4A83-8E7E-C3A684434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508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0A65-7A32-4551-94E6-39E009CC7190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FC5A7-3BDA-4A83-8E7E-C3A684434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3161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0A65-7A32-4551-94E6-39E009CC7190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FC5A7-3BDA-4A83-8E7E-C3A684434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665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0A65-7A32-4551-94E6-39E009CC7190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FC5A7-3BDA-4A83-8E7E-C3A684434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6531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0A65-7A32-4551-94E6-39E009CC7190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FC5A7-3BDA-4A83-8E7E-C3A684434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25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0A65-7A32-4551-94E6-39E009CC7190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FC5A7-3BDA-4A83-8E7E-C3A684434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6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0A65-7A32-4551-94E6-39E009CC7190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FC5A7-3BDA-4A83-8E7E-C3A684434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6107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0A65-7A32-4551-94E6-39E009CC7190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FC5A7-3BDA-4A83-8E7E-C3A684434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34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0A65-7A32-4551-94E6-39E009CC7190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FC5A7-3BDA-4A83-8E7E-C3A684434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213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00A65-7A32-4551-94E6-39E009CC7190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FC5A7-3BDA-4A83-8E7E-C3A684434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038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0" y="199692"/>
            <a:ext cx="12192000" cy="7694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/>
              <a:t>●</a:t>
            </a:r>
            <a:r>
              <a:rPr lang="en-US" altLang="ja-JP" sz="2000" b="1" dirty="0" smtClean="0"/>
              <a:t>/</a:t>
            </a:r>
            <a:r>
              <a:rPr lang="ja-JP" altLang="en-US" sz="2000" b="1" dirty="0" smtClean="0"/>
              <a:t>●（</a:t>
            </a:r>
            <a:r>
              <a:rPr lang="ja-JP" altLang="en-US" sz="2000" b="1" dirty="0"/>
              <a:t>●</a:t>
            </a:r>
            <a:r>
              <a:rPr lang="ja-JP" altLang="en-US" sz="2000" b="1" dirty="0" smtClean="0"/>
              <a:t>）に●●●で</a:t>
            </a:r>
            <a:endParaRPr lang="ja-JP" altLang="en-US" sz="2000" b="1" dirty="0"/>
          </a:p>
          <a:p>
            <a:pPr algn="ctr"/>
            <a:r>
              <a:rPr lang="ja-JP" altLang="en-US" sz="2400" b="1" dirty="0" smtClean="0"/>
              <a:t>［タイトル］</a:t>
            </a:r>
            <a:endParaRPr kumimoji="1" lang="ja-JP" altLang="en-US" sz="2000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294182" y="1156141"/>
            <a:ext cx="4603528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</a:rPr>
              <a:t>色やレイアウトは自由に変更してください</a:t>
            </a:r>
            <a:endParaRPr lang="en-US" altLang="ja-JP" b="1" dirty="0">
              <a:solidFill>
                <a:srgbClr val="FF0000"/>
              </a:solidFill>
            </a:endParaRPr>
          </a:p>
          <a:p>
            <a:r>
              <a:rPr lang="ja-JP" altLang="en-US" b="1" dirty="0">
                <a:solidFill>
                  <a:srgbClr val="FF0000"/>
                </a:solidFill>
              </a:rPr>
              <a:t>作成後</a:t>
            </a:r>
            <a:r>
              <a:rPr lang="en-US" altLang="ja-JP" b="1" dirty="0">
                <a:solidFill>
                  <a:srgbClr val="FF0000"/>
                </a:solidFill>
              </a:rPr>
              <a:t>PDF</a:t>
            </a:r>
            <a:r>
              <a:rPr lang="ja-JP" altLang="en-US" b="1" dirty="0" err="1">
                <a:solidFill>
                  <a:srgbClr val="FF0000"/>
                </a:solidFill>
              </a:rPr>
              <a:t>で保</a:t>
            </a:r>
            <a:r>
              <a:rPr lang="ja-JP" altLang="en-US" b="1" dirty="0">
                <a:solidFill>
                  <a:srgbClr val="FF0000"/>
                </a:solidFill>
              </a:rPr>
              <a:t>存して投稿して</a:t>
            </a:r>
            <a:r>
              <a:rPr lang="ja-JP" altLang="en-US" b="1" dirty="0" smtClean="0">
                <a:solidFill>
                  <a:srgbClr val="FF0000"/>
                </a:solidFill>
              </a:rPr>
              <a:t>ください</a:t>
            </a:r>
            <a:endParaRPr lang="en-US" altLang="ja-JP" b="1" dirty="0" smtClean="0">
              <a:solidFill>
                <a:srgbClr val="FF0000"/>
              </a:solidFill>
            </a:endParaRPr>
          </a:p>
          <a:p>
            <a:endParaRPr lang="en-US" altLang="ja-JP" b="1" dirty="0">
              <a:solidFill>
                <a:srgbClr val="FF0000"/>
              </a:solidFill>
            </a:endParaRPr>
          </a:p>
          <a:p>
            <a:r>
              <a:rPr lang="ja-JP" altLang="en-US" b="1" dirty="0" smtClean="0"/>
              <a:t>報告はこちらへ　</a:t>
            </a:r>
            <a:r>
              <a:rPr lang="ja-JP" altLang="en-US" b="1" dirty="0"/>
              <a:t>報告はこちら</a:t>
            </a:r>
            <a:r>
              <a:rPr lang="ja-JP" altLang="en-US" b="1" dirty="0" smtClean="0"/>
              <a:t>へ　報告</a:t>
            </a:r>
            <a:r>
              <a:rPr lang="ja-JP" altLang="en-US" b="1" dirty="0"/>
              <a:t>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報告はこちら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報告はこちら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報告はこちら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報告はこちら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報告はこちら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報告はこちら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報告はこちら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報告はこちら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報告はこちら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報告はこちら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報告はこちら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報告はこちら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報告はこちら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報告はこちら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報告はこちら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報告はこちら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報告はこちら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報告はこちら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報告はこちら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報告はこちら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報告はこちら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報告はこちら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報告はこちら</a:t>
            </a:r>
            <a:r>
              <a:rPr lang="ja-JP" altLang="en-US" b="1" dirty="0" smtClean="0"/>
              <a:t>へ</a:t>
            </a:r>
            <a:r>
              <a:rPr lang="ja-JP" altLang="en-US" b="1" dirty="0"/>
              <a:t>　</a:t>
            </a:r>
            <a:r>
              <a:rPr lang="ja-JP" altLang="en-US" b="1" dirty="0" smtClean="0"/>
              <a:t>　</a:t>
            </a:r>
            <a:endParaRPr kumimoji="1" lang="en-US" altLang="ja-JP" sz="1100" b="1" dirty="0" smtClean="0"/>
          </a:p>
          <a:p>
            <a:r>
              <a:rPr lang="ja-JP" altLang="en-US" sz="1000" b="1" dirty="0" smtClean="0"/>
              <a:t>　　　　</a:t>
            </a:r>
            <a:endParaRPr lang="ja-JP" altLang="en-US" sz="1000" b="1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3140" y="4783790"/>
            <a:ext cx="7281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/>
              <a:t>写真＆写真キャプション</a:t>
            </a:r>
            <a:endParaRPr kumimoji="1" lang="ja-JP" altLang="en-US" sz="1200" b="1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5228892"/>
            <a:ext cx="12192000" cy="14773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500" b="1" dirty="0" smtClean="0"/>
              <a:t>感想やコメントなど　</a:t>
            </a:r>
            <a:r>
              <a:rPr lang="ja-JP" altLang="en-US" sz="1500" b="1" dirty="0"/>
              <a:t>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感想やコメント</a:t>
            </a:r>
            <a:r>
              <a:rPr lang="ja-JP" altLang="en-US" sz="1500" b="1" dirty="0" smtClean="0"/>
              <a:t>など</a:t>
            </a:r>
            <a:r>
              <a:rPr lang="ja-JP" altLang="en-US" sz="1500" b="1" dirty="0"/>
              <a:t>　</a:t>
            </a:r>
            <a:r>
              <a:rPr lang="ja-JP" altLang="en-US" sz="1500" b="1" dirty="0" smtClean="0"/>
              <a:t>（報告者の団体名やお名前）</a:t>
            </a:r>
            <a:endParaRPr kumimoji="1" lang="ja-JP" altLang="en-US" sz="15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13140" y="1156496"/>
            <a:ext cx="6817455" cy="3567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9410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357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Mediator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Windows ユーザー</dc:creator>
  <cp:lastModifiedBy>Windows ユーザー</cp:lastModifiedBy>
  <cp:revision>10</cp:revision>
  <dcterms:created xsi:type="dcterms:W3CDTF">2022-10-14T09:16:07Z</dcterms:created>
  <dcterms:modified xsi:type="dcterms:W3CDTF">2022-10-26T05:49:52Z</dcterms:modified>
</cp:coreProperties>
</file>